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5663" r:id="rId4"/>
    <p:sldMasterId id="2147485955" r:id="rId5"/>
    <p:sldMasterId id="2147485307" r:id="rId6"/>
    <p:sldMasterId id="2147485611" r:id="rId7"/>
    <p:sldMasterId id="2147485490" r:id="rId8"/>
    <p:sldMasterId id="2147484457" r:id="rId9"/>
    <p:sldMasterId id="2147485987" r:id="rId10"/>
  </p:sldMasterIdLst>
  <p:notesMasterIdLst>
    <p:notesMasterId r:id="rId17"/>
  </p:notesMasterIdLst>
  <p:handoutMasterIdLst>
    <p:handoutMasterId r:id="rId18"/>
  </p:handoutMasterIdLst>
  <p:sldIdLst>
    <p:sldId id="623" r:id="rId11"/>
    <p:sldId id="904" r:id="rId12"/>
    <p:sldId id="908" r:id="rId13"/>
    <p:sldId id="906" r:id="rId14"/>
    <p:sldId id="905" r:id="rId15"/>
    <p:sldId id="907" r:id="rId1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1620">
          <p15:clr>
            <a:srgbClr val="A4A3A4"/>
          </p15:clr>
        </p15:guide>
        <p15:guide id="6" pos="2880">
          <p15:clr>
            <a:srgbClr val="A4A3A4"/>
          </p15:clr>
        </p15:guide>
        <p15:guide id="7" orient="horz" pos="2340" userDrawn="1">
          <p15:clr>
            <a:srgbClr val="A4A3A4"/>
          </p15:clr>
        </p15:guide>
        <p15:guide id="8" pos="3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1"/>
    <a:srgbClr val="939393"/>
    <a:srgbClr val="9D9D9D"/>
    <a:srgbClr val="E56A54"/>
    <a:srgbClr val="CBD5E8"/>
    <a:srgbClr val="0057B8"/>
    <a:srgbClr val="006FBA"/>
    <a:srgbClr val="ED3645"/>
    <a:srgbClr val="96A5B7"/>
    <a:srgbClr val="2591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113" autoAdjust="0"/>
    <p:restoredTop sz="96138" autoAdjust="0"/>
  </p:normalViewPr>
  <p:slideViewPr>
    <p:cSldViewPr>
      <p:cViewPr varScale="1">
        <p:scale>
          <a:sx n="150" d="100"/>
          <a:sy n="150" d="100"/>
        </p:scale>
        <p:origin x="1020" y="126"/>
      </p:cViewPr>
      <p:guideLst>
        <p:guide orient="horz" pos="1620"/>
        <p:guide pos="2880"/>
        <p:guide orient="horz" pos="2340"/>
        <p:guide pos="38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5416"/>
    </p:cViewPr>
  </p:sorterViewPr>
  <p:notesViewPr>
    <p:cSldViewPr>
      <p:cViewPr varScale="1">
        <p:scale>
          <a:sx n="172" d="100"/>
          <a:sy n="172" d="100"/>
        </p:scale>
        <p:origin x="5344" y="2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7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2853C-6216-544B-82BE-E4DDDB9FF424}" type="slidenum">
              <a:rPr lang="en-US" smtClean="0">
                <a:latin typeface="Calibri"/>
              </a:rPr>
              <a:t>‹#›</a:t>
            </a:fld>
            <a:endParaRPr lang="en-US" dirty="0">
              <a:latin typeface="Calibri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CCE878-0FC0-BD48-A83E-B06418213A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0BAB8-79AB-AB4D-9C34-83D461A9AEC8}" type="datetimeFigureOut">
              <a:rPr lang="en-US" smtClean="0"/>
              <a:t>3/5/2024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6620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/>
              </a:defRPr>
            </a:lvl1pPr>
          </a:lstStyle>
          <a:p>
            <a:endParaRPr lang="en-JM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/>
              </a:defRPr>
            </a:lvl1pPr>
          </a:lstStyle>
          <a:p>
            <a:fld id="{7D7D0FC4-79A4-4CD6-9D21-6D2AFDDF42EC}" type="datetimeFigureOut">
              <a:rPr lang="en-JM" smtClean="0"/>
              <a:pPr/>
              <a:t>5/3/2024</a:t>
            </a:fld>
            <a:endParaRPr lang="en-JM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JM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/>
              </a:defRPr>
            </a:lvl1pPr>
          </a:lstStyle>
          <a:p>
            <a:endParaRPr lang="en-JM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/>
              </a:defRPr>
            </a:lvl1pPr>
          </a:lstStyle>
          <a:p>
            <a:fld id="{FEA829E4-7B8F-48ED-BCF8-1C0A3C644052}" type="slidenum">
              <a:rPr lang="en-JM" smtClean="0"/>
              <a:pPr/>
              <a:t>‹#›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870379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2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579289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3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8031434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4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57928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5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57928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829E4-7B8F-48ED-BCF8-1C0A3C644052}" type="slidenum">
              <a:rPr lang="en-JM" smtClean="0"/>
              <a:pPr/>
              <a:t>6</a:t>
            </a:fld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4057928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Text on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5AA23EF-1777-3143-A25E-AFDE084F09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209550"/>
            <a:ext cx="5334000" cy="1371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400" b="1" i="0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9404C481-3463-5E41-902E-23A3F48FD50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" y="1504950"/>
            <a:ext cx="5334000" cy="37327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2000" b="0" i="0">
                <a:solidFill>
                  <a:schemeClr val="accent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8C381D-F6B3-3E40-982F-3A119C67E80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86600" y="3896975"/>
            <a:ext cx="2057400" cy="123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271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Text on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638550"/>
            <a:ext cx="7772400" cy="640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 cap="none" spc="0">
                <a:latin typeface="+mn-lt"/>
              </a:defRPr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171950"/>
            <a:ext cx="7772400" cy="45720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235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Text on Whit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1733550"/>
            <a:ext cx="7772400" cy="1021556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3600" b="1" cap="none" spc="0">
                <a:latin typeface="+mn-lt"/>
              </a:defRPr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647950"/>
            <a:ext cx="7772400" cy="1125140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978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agraph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609600" y="1376680"/>
            <a:ext cx="21336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CD3040B-46D2-0F46-BF2D-B1A73E238EA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609600" y="1657350"/>
            <a:ext cx="2832100" cy="2768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050">
                <a:solidFill>
                  <a:schemeClr val="accent6"/>
                </a:solidFill>
                <a:latin typeface="+mj-lt"/>
              </a:defRPr>
            </a:lvl2pPr>
            <a:lvl3pPr marL="914400" indent="0">
              <a:buNone/>
              <a:defRPr sz="1050">
                <a:solidFill>
                  <a:schemeClr val="accent6"/>
                </a:solidFill>
                <a:latin typeface="+mj-lt"/>
              </a:defRPr>
            </a:lvl3pPr>
            <a:lvl4pPr marL="1371600" indent="0">
              <a:buNone/>
              <a:defRPr sz="1050">
                <a:solidFill>
                  <a:schemeClr val="accent6"/>
                </a:solidFill>
                <a:latin typeface="+mj-lt"/>
              </a:defRPr>
            </a:lvl4pPr>
            <a:lvl5pPr marL="1828800" indent="0">
              <a:buNone/>
              <a:defRPr sz="1050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0" name="Picture Placeholder 20">
            <a:extLst>
              <a:ext uri="{FF2B5EF4-FFF2-40B4-BE49-F238E27FC236}">
                <a16:creationId xmlns:a16="http://schemas.microsoft.com/office/drawing/2014/main" id="{B1456B59-AA63-044F-953F-B92BD3BB359F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943350" y="1581150"/>
            <a:ext cx="3981450" cy="28448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C978878-A83F-234F-BBFE-97107331D95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084638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Para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0">
            <a:extLst>
              <a:ext uri="{FF2B5EF4-FFF2-40B4-BE49-F238E27FC236}">
                <a16:creationId xmlns:a16="http://schemas.microsoft.com/office/drawing/2014/main" id="{4A78CC6F-C991-8547-A610-F9701D76EA0A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09600" y="1581150"/>
            <a:ext cx="3994150" cy="2844800"/>
          </a:xfrm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JM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5E3494A9-1004-124C-B6AD-4458C187FDD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05400" y="1376680"/>
            <a:ext cx="2133600" cy="274320"/>
          </a:xfrm>
        </p:spPr>
        <p:txBody>
          <a:bodyPr anchor="ctr">
            <a:noAutofit/>
          </a:bodyPr>
          <a:lstStyle>
            <a:lvl1pPr marL="0" indent="0">
              <a:buNone/>
              <a:defRPr sz="180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CD3040B-46D2-0F46-BF2D-B1A73E238EA5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5105400" y="1657350"/>
            <a:ext cx="2832100" cy="276860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050">
                <a:solidFill>
                  <a:schemeClr val="accent6"/>
                </a:solidFill>
                <a:latin typeface="+mj-lt"/>
              </a:defRPr>
            </a:lvl2pPr>
            <a:lvl3pPr marL="914400" indent="0">
              <a:buNone/>
              <a:defRPr sz="1050">
                <a:solidFill>
                  <a:schemeClr val="accent6"/>
                </a:solidFill>
                <a:latin typeface="+mj-lt"/>
              </a:defRPr>
            </a:lvl3pPr>
            <a:lvl4pPr marL="1371600" indent="0">
              <a:buNone/>
              <a:defRPr sz="1050">
                <a:solidFill>
                  <a:schemeClr val="accent6"/>
                </a:solidFill>
                <a:latin typeface="+mj-lt"/>
              </a:defRPr>
            </a:lvl4pPr>
            <a:lvl5pPr marL="1828800" indent="0">
              <a:buNone/>
              <a:defRPr sz="1050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BC6ECD99-FECF-4244-86D6-91AD40BD86E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810933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Paragraph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752D0E-A7B1-7345-82C8-9BCE341E59CD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457200" y="1428750"/>
            <a:ext cx="7467600" cy="30099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050">
                <a:solidFill>
                  <a:schemeClr val="accent6"/>
                </a:solidFill>
                <a:latin typeface="+mj-lt"/>
              </a:defRPr>
            </a:lvl2pPr>
            <a:lvl3pPr marL="914400" indent="0">
              <a:buNone/>
              <a:defRPr sz="1050">
                <a:solidFill>
                  <a:schemeClr val="accent6"/>
                </a:solidFill>
                <a:latin typeface="+mj-lt"/>
              </a:defRPr>
            </a:lvl3pPr>
            <a:lvl4pPr marL="1371600" indent="0">
              <a:buNone/>
              <a:defRPr sz="1050">
                <a:solidFill>
                  <a:schemeClr val="accent6"/>
                </a:solidFill>
                <a:latin typeface="+mj-lt"/>
              </a:defRPr>
            </a:lvl4pPr>
            <a:lvl5pPr marL="1828800" indent="0">
              <a:buNone/>
              <a:defRPr sz="1050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95CB301-1B38-CC4A-8E14-CBE4637DDE8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79415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agraphs - Hor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D0CDDD19-6FC8-5C47-823F-DB40D480516A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63550" y="1657350"/>
            <a:ext cx="3517900" cy="277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050">
                <a:solidFill>
                  <a:schemeClr val="accent6"/>
                </a:solidFill>
                <a:latin typeface="+mj-lt"/>
              </a:defRPr>
            </a:lvl2pPr>
            <a:lvl3pPr marL="914400" indent="0">
              <a:buNone/>
              <a:defRPr sz="1050">
                <a:solidFill>
                  <a:schemeClr val="accent6"/>
                </a:solidFill>
                <a:latin typeface="+mj-lt"/>
              </a:defRPr>
            </a:lvl3pPr>
            <a:lvl4pPr marL="1371600" indent="0">
              <a:buNone/>
              <a:defRPr sz="1050">
                <a:solidFill>
                  <a:schemeClr val="accent6"/>
                </a:solidFill>
                <a:latin typeface="+mj-lt"/>
              </a:defRPr>
            </a:lvl4pPr>
            <a:lvl5pPr marL="1828800" indent="0">
              <a:buNone/>
              <a:defRPr sz="1050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  <a:endParaRPr lang="en-JM" dirty="0"/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EF7AB39E-F197-0642-84FD-760086AB27E0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4419600" y="1657350"/>
            <a:ext cx="3505200" cy="27749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6"/>
                </a:solidFill>
                <a:latin typeface="+mj-lt"/>
              </a:defRPr>
            </a:lvl1pPr>
            <a:lvl2pPr marL="457200" indent="0">
              <a:buNone/>
              <a:defRPr sz="1050">
                <a:solidFill>
                  <a:schemeClr val="accent6"/>
                </a:solidFill>
                <a:latin typeface="+mj-lt"/>
              </a:defRPr>
            </a:lvl2pPr>
            <a:lvl3pPr marL="914400" indent="0">
              <a:buNone/>
              <a:defRPr sz="1050">
                <a:solidFill>
                  <a:schemeClr val="accent6"/>
                </a:solidFill>
                <a:latin typeface="+mj-lt"/>
              </a:defRPr>
            </a:lvl3pPr>
            <a:lvl4pPr marL="1371600" indent="0">
              <a:buNone/>
              <a:defRPr sz="1050">
                <a:solidFill>
                  <a:schemeClr val="accent6"/>
                </a:solidFill>
                <a:latin typeface="+mj-lt"/>
              </a:defRPr>
            </a:lvl4pPr>
            <a:lvl5pPr marL="1828800" indent="0">
              <a:buNone/>
              <a:defRPr sz="1050">
                <a:solidFill>
                  <a:schemeClr val="accent6"/>
                </a:solidFill>
                <a:latin typeface="+mj-lt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64E7B85-9897-1F4A-B274-419DFC2AADE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4419600" y="1383030"/>
            <a:ext cx="2133600" cy="2743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7BC4431-3817-6646-B771-CB9EDA7F694F}"/>
              </a:ext>
            </a:extLst>
          </p:cNvPr>
          <p:cNvSpPr>
            <a:spLocks noGrp="1"/>
          </p:cNvSpPr>
          <p:nvPr>
            <p:ph type="body" sz="quarter" idx="70"/>
          </p:nvPr>
        </p:nvSpPr>
        <p:spPr>
          <a:xfrm>
            <a:off x="463550" y="1383030"/>
            <a:ext cx="2133600" cy="27432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800" b="1">
                <a:solidFill>
                  <a:schemeClr val="accent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endParaRPr lang="en-JM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C2C970D9-6778-1740-8EB5-E6A49CF5262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27329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85750"/>
            <a:ext cx="7467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5" name="Picture Placeholder 10"/>
          <p:cNvSpPr>
            <a:spLocks noGrp="1"/>
          </p:cNvSpPr>
          <p:nvPr>
            <p:ph type="pic" sz="quarter" idx="27" hasCustomPrompt="1"/>
          </p:nvPr>
        </p:nvSpPr>
        <p:spPr>
          <a:xfrm>
            <a:off x="457200" y="1276350"/>
            <a:ext cx="7467600" cy="3124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390A92D3-3099-6242-B472-363C085D40A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029200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</p:spTree>
    <p:extLst>
      <p:ext uri="{BB962C8B-B14F-4D97-AF65-F5344CB8AC3E}">
        <p14:creationId xmlns:p14="http://schemas.microsoft.com/office/powerpoint/2010/main" val="3171789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Header &amp; Subhea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38B6B8B-E298-F54D-86F0-A69FD25914E5}"/>
              </a:ext>
            </a:extLst>
          </p:cNvPr>
          <p:cNvSpPr/>
          <p:nvPr userDrawn="1"/>
        </p:nvSpPr>
        <p:spPr>
          <a:xfrm>
            <a:off x="8343900" y="57150"/>
            <a:ext cx="685800" cy="81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0" y="285750"/>
            <a:ext cx="35052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Insert Header Here</a:t>
            </a:r>
            <a:endParaRPr lang="en-JM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429B2FFA-19AD-F340-9AAF-191A7D5C80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334000" y="876300"/>
            <a:ext cx="3505200" cy="3238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000" b="1" i="1">
                <a:solidFill>
                  <a:schemeClr val="bg1">
                    <a:lumMod val="75000"/>
                  </a:schemeClr>
                </a:solidFill>
                <a:latin typeface="+mj-lt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050">
                <a:latin typeface="Mission Gothic Regular" pitchFamily="50" charset="0"/>
              </a:defRPr>
            </a:lvl2pPr>
            <a:lvl3pPr marL="914400" indent="0">
              <a:buFontTx/>
              <a:buNone/>
              <a:defRPr sz="1050">
                <a:latin typeface="Mission Gothic Regular" pitchFamily="50" charset="0"/>
              </a:defRPr>
            </a:lvl3pPr>
            <a:lvl4pPr marL="1371600" indent="0">
              <a:buFontTx/>
              <a:buNone/>
              <a:defRPr sz="1050">
                <a:latin typeface="Mission Gothic Regular" pitchFamily="50" charset="0"/>
              </a:defRPr>
            </a:lvl4pPr>
            <a:lvl5pPr marL="1828800" indent="0">
              <a:buFontTx/>
              <a:buNone/>
              <a:defRPr sz="1050">
                <a:latin typeface="Mission Gothic Regular" pitchFamily="50" charset="0"/>
              </a:defRPr>
            </a:lvl5pPr>
          </a:lstStyle>
          <a:p>
            <a:pPr lvl="0"/>
            <a:endParaRPr lang="en-JM" dirty="0"/>
          </a:p>
        </p:txBody>
      </p:sp>
      <p:sp>
        <p:nvSpPr>
          <p:cNvPr id="10" name="Picture Placeholder 11">
            <a:extLst>
              <a:ext uri="{FF2B5EF4-FFF2-40B4-BE49-F238E27FC236}">
                <a16:creationId xmlns:a16="http://schemas.microsoft.com/office/drawing/2014/main" id="{E8E15FD1-57E5-B044-AECA-DB2C227E9F5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0" y="0"/>
            <a:ext cx="4345549" cy="2419350"/>
          </a:xfrm>
          <a:custGeom>
            <a:avLst/>
            <a:gdLst>
              <a:gd name="connsiteX0" fmla="*/ 0 w 2057400"/>
              <a:gd name="connsiteY0" fmla="*/ 0 h 1600200"/>
              <a:gd name="connsiteX1" fmla="*/ 2057400 w 2057400"/>
              <a:gd name="connsiteY1" fmla="*/ 0 h 1600200"/>
              <a:gd name="connsiteX2" fmla="*/ 2057400 w 2057400"/>
              <a:gd name="connsiteY2" fmla="*/ 1600200 h 1600200"/>
              <a:gd name="connsiteX3" fmla="*/ 0 w 2057400"/>
              <a:gd name="connsiteY3" fmla="*/ 1600200 h 1600200"/>
              <a:gd name="connsiteX4" fmla="*/ 0 w 2057400"/>
              <a:gd name="connsiteY4" fmla="*/ 0 h 1600200"/>
              <a:gd name="connsiteX0" fmla="*/ 0 w 2057400"/>
              <a:gd name="connsiteY0" fmla="*/ 0 h 1600200"/>
              <a:gd name="connsiteX1" fmla="*/ 2057400 w 2057400"/>
              <a:gd name="connsiteY1" fmla="*/ 0 h 1600200"/>
              <a:gd name="connsiteX2" fmla="*/ 0 w 2057400"/>
              <a:gd name="connsiteY2" fmla="*/ 1600200 h 1600200"/>
              <a:gd name="connsiteX3" fmla="*/ 0 w 2057400"/>
              <a:gd name="connsiteY3" fmla="*/ 0 h 1600200"/>
              <a:gd name="connsiteX0" fmla="*/ 0 w 3007425"/>
              <a:gd name="connsiteY0" fmla="*/ 0 h 1600200"/>
              <a:gd name="connsiteX1" fmla="*/ 3007425 w 3007425"/>
              <a:gd name="connsiteY1" fmla="*/ 0 h 1600200"/>
              <a:gd name="connsiteX2" fmla="*/ 0 w 3007425"/>
              <a:gd name="connsiteY2" fmla="*/ 1600200 h 1600200"/>
              <a:gd name="connsiteX3" fmla="*/ 0 w 3007425"/>
              <a:gd name="connsiteY3" fmla="*/ 0 h 1600200"/>
              <a:gd name="connsiteX0" fmla="*/ 0 w 3007425"/>
              <a:gd name="connsiteY0" fmla="*/ 0 h 1600200"/>
              <a:gd name="connsiteX1" fmla="*/ 3007425 w 3007425"/>
              <a:gd name="connsiteY1" fmla="*/ 0 h 1600200"/>
              <a:gd name="connsiteX2" fmla="*/ 0 w 3007425"/>
              <a:gd name="connsiteY2" fmla="*/ 1600200 h 1600200"/>
              <a:gd name="connsiteX3" fmla="*/ 0 w 3007425"/>
              <a:gd name="connsiteY3" fmla="*/ 0 h 1600200"/>
              <a:gd name="connsiteX0" fmla="*/ 0 w 3007425"/>
              <a:gd name="connsiteY0" fmla="*/ 0 h 1600200"/>
              <a:gd name="connsiteX1" fmla="*/ 3007425 w 3007425"/>
              <a:gd name="connsiteY1" fmla="*/ 0 h 1600200"/>
              <a:gd name="connsiteX2" fmla="*/ 0 w 3007425"/>
              <a:gd name="connsiteY2" fmla="*/ 1600200 h 1600200"/>
              <a:gd name="connsiteX3" fmla="*/ 0 w 3007425"/>
              <a:gd name="connsiteY3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7425" h="1600200">
                <a:moveTo>
                  <a:pt x="0" y="0"/>
                </a:moveTo>
                <a:lnTo>
                  <a:pt x="3007425" y="0"/>
                </a:lnTo>
                <a:cubicBezTo>
                  <a:pt x="2094015" y="1049977"/>
                  <a:pt x="1263732" y="1405247"/>
                  <a:pt x="0" y="1600200"/>
                </a:cubicBezTo>
                <a:lnTo>
                  <a:pt x="0" y="0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529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e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785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41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spc="-130">
          <a:solidFill>
            <a:schemeClr val="accent1"/>
          </a:solidFill>
          <a:latin typeface="Open Sans Light"/>
          <a:ea typeface="Open Sans Light" panose="020B0306030504020204" pitchFamily="34" charset="0"/>
          <a:cs typeface="Open Sans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2298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83" r:id="rId1"/>
    <p:sldLayoutId id="2147485980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0" kern="1200" spc="-130">
          <a:solidFill>
            <a:schemeClr val="accent1"/>
          </a:solidFill>
          <a:latin typeface="Open Sans Light"/>
          <a:ea typeface="Open Sans Light" panose="020B0306030504020204" pitchFamily="34" charset="0"/>
          <a:cs typeface="Open Sans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46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Header Here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6353"/>
            <a:ext cx="8229600" cy="3124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9" name="Slide Number Placeholder 3"/>
          <p:cNvSpPr txBox="1">
            <a:spLocks noChangeAspect="1"/>
          </p:cNvSpPr>
          <p:nvPr userDrawn="1"/>
        </p:nvSpPr>
        <p:spPr>
          <a:xfrm>
            <a:off x="8343900" y="4781550"/>
            <a:ext cx="685800" cy="288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B18ED-D931-45F4-8873-1BEDAB4DC03E}" type="slidenum">
              <a:rPr lang="en-JM" sz="900" smtClean="0">
                <a:solidFill>
                  <a:schemeClr val="accent6"/>
                </a:solidFill>
                <a:latin typeface="+mn-lt"/>
                <a:cs typeface="Open Sans Light"/>
              </a:rPr>
              <a:pPr/>
              <a:t>‹#›</a:t>
            </a:fld>
            <a:endParaRPr lang="en-JM" sz="900" dirty="0">
              <a:solidFill>
                <a:schemeClr val="accent6"/>
              </a:solidFill>
              <a:latin typeface="+mn-lt"/>
              <a:cs typeface="Open Sans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73D862-DB7C-E540-ACBF-A0955A90050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13335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68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71" r:id="rId1"/>
    <p:sldLayoutId id="2147485374" r:id="rId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 spc="-130">
          <a:solidFill>
            <a:schemeClr val="accent1"/>
          </a:solidFill>
          <a:latin typeface="+mn-lt"/>
          <a:ea typeface="Open Sans Light" panose="020B0306030504020204" pitchFamily="34" charset="0"/>
          <a:cs typeface="Open Sans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accent6"/>
          </a:solidFill>
          <a:latin typeface="+mj-lt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accent6"/>
          </a:solidFill>
          <a:latin typeface="+mj-lt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b="0" i="0" kern="1200">
          <a:solidFill>
            <a:schemeClr val="accent6"/>
          </a:solidFill>
          <a:latin typeface="+mj-lt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accent6"/>
          </a:solidFill>
          <a:latin typeface="+mj-lt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chemeClr val="accent6"/>
          </a:solidFill>
          <a:latin typeface="+mj-lt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46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Header Here</a:t>
            </a:r>
            <a:endParaRPr lang="en-JM" dirty="0"/>
          </a:p>
        </p:txBody>
      </p:sp>
      <p:sp>
        <p:nvSpPr>
          <p:cNvPr id="9" name="Slide Number Placeholder 3"/>
          <p:cNvSpPr txBox="1">
            <a:spLocks noChangeAspect="1"/>
          </p:cNvSpPr>
          <p:nvPr userDrawn="1"/>
        </p:nvSpPr>
        <p:spPr>
          <a:xfrm>
            <a:off x="8343900" y="4781550"/>
            <a:ext cx="685800" cy="288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B18ED-D931-45F4-8873-1BEDAB4DC03E}" type="slidenum">
              <a:rPr lang="en-JM" sz="900" smtClean="0">
                <a:solidFill>
                  <a:schemeClr val="accent6"/>
                </a:solidFill>
                <a:latin typeface="+mj-lt"/>
                <a:cs typeface="Open Sans Light"/>
              </a:rPr>
              <a:pPr/>
              <a:t>‹#›</a:t>
            </a:fld>
            <a:endParaRPr lang="en-JM" sz="900" dirty="0">
              <a:solidFill>
                <a:schemeClr val="accent6"/>
              </a:solidFill>
              <a:latin typeface="+mj-lt"/>
              <a:cs typeface="Open Sans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DBD871F-0094-0949-BC90-428D8BB3596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13335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15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16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 spc="-130">
          <a:solidFill>
            <a:schemeClr val="accent1"/>
          </a:solidFill>
          <a:latin typeface="+mn-lt"/>
          <a:ea typeface="Open Sans Light" panose="020B0306030504020204" pitchFamily="34" charset="0"/>
          <a:cs typeface="Open Sans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46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Header Here</a:t>
            </a:r>
            <a:endParaRPr lang="en-JM" dirty="0"/>
          </a:p>
        </p:txBody>
      </p:sp>
      <p:sp>
        <p:nvSpPr>
          <p:cNvPr id="9" name="Slide Number Placeholder 3"/>
          <p:cNvSpPr txBox="1">
            <a:spLocks noChangeAspect="1"/>
          </p:cNvSpPr>
          <p:nvPr userDrawn="1"/>
        </p:nvSpPr>
        <p:spPr>
          <a:xfrm>
            <a:off x="8343900" y="4781550"/>
            <a:ext cx="685800" cy="288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B18ED-D931-45F4-8873-1BEDAB4DC03E}" type="slidenum">
              <a:rPr lang="en-JM" sz="900" smtClean="0">
                <a:solidFill>
                  <a:schemeClr val="accent6"/>
                </a:solidFill>
                <a:latin typeface="+mn-lt"/>
                <a:cs typeface="Open Sans Light"/>
              </a:rPr>
              <a:pPr/>
              <a:t>‹#›</a:t>
            </a:fld>
            <a:endParaRPr lang="en-JM" sz="900" dirty="0">
              <a:solidFill>
                <a:schemeClr val="accent6"/>
              </a:solidFill>
              <a:latin typeface="+mn-lt"/>
              <a:cs typeface="Open Sans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F633059-50A7-B94E-842F-8ED5D6D4B29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13335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98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643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 spc="-130">
          <a:solidFill>
            <a:schemeClr val="accent1"/>
          </a:solidFill>
          <a:latin typeface="+mn-lt"/>
          <a:ea typeface="Open Sans Light" panose="020B0306030504020204" pitchFamily="34" charset="0"/>
          <a:cs typeface="Open Sans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46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Header Here</a:t>
            </a:r>
            <a:endParaRPr lang="en-JM" dirty="0"/>
          </a:p>
        </p:txBody>
      </p:sp>
      <p:sp>
        <p:nvSpPr>
          <p:cNvPr id="9" name="Slide Number Placeholder 3"/>
          <p:cNvSpPr txBox="1">
            <a:spLocks noChangeAspect="1"/>
          </p:cNvSpPr>
          <p:nvPr userDrawn="1"/>
        </p:nvSpPr>
        <p:spPr>
          <a:xfrm>
            <a:off x="8343900" y="4781550"/>
            <a:ext cx="685800" cy="288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B18ED-D931-45F4-8873-1BEDAB4DC03E}" type="slidenum">
              <a:rPr lang="en-JM" sz="900" smtClean="0">
                <a:solidFill>
                  <a:schemeClr val="accent6"/>
                </a:solidFill>
                <a:latin typeface="+mn-lt"/>
                <a:cs typeface="Open Sans Light"/>
              </a:rPr>
              <a:pPr/>
              <a:t>‹#›</a:t>
            </a:fld>
            <a:endParaRPr lang="en-JM" sz="900" dirty="0">
              <a:solidFill>
                <a:schemeClr val="accent6"/>
              </a:solidFill>
              <a:latin typeface="+mn-lt"/>
              <a:cs typeface="Open Sans Ligh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2ADDEC-E500-B447-8454-8EFC9995D6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5800" y="133350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971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10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 spc="-130">
          <a:solidFill>
            <a:schemeClr val="accent1"/>
          </a:solidFill>
          <a:latin typeface="+mn-lt"/>
          <a:ea typeface="Open Sans Light" panose="020B0306030504020204" pitchFamily="34" charset="0"/>
          <a:cs typeface="Open Sans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7467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Insert Header Here</a:t>
            </a:r>
            <a:endParaRPr lang="en-JM" dirty="0"/>
          </a:p>
        </p:txBody>
      </p:sp>
      <p:sp>
        <p:nvSpPr>
          <p:cNvPr id="9" name="Slide Number Placeholder 3"/>
          <p:cNvSpPr txBox="1">
            <a:spLocks noChangeAspect="1"/>
          </p:cNvSpPr>
          <p:nvPr userDrawn="1"/>
        </p:nvSpPr>
        <p:spPr>
          <a:xfrm>
            <a:off x="8343900" y="4781550"/>
            <a:ext cx="685800" cy="288000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0" kern="1200">
                <a:solidFill>
                  <a:srgbClr val="A6A6A6"/>
                </a:solidFill>
                <a:latin typeface="Calibri"/>
                <a:ea typeface="Open Sans" pitchFamily="34" charset="0"/>
                <a:cs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57B18ED-D931-45F4-8873-1BEDAB4DC03E}" type="slidenum">
              <a:rPr lang="en-JM" sz="900" smtClean="0">
                <a:solidFill>
                  <a:schemeClr val="accent6"/>
                </a:solidFill>
                <a:latin typeface="+mn-lt"/>
                <a:cs typeface="Open Sans Light"/>
              </a:rPr>
              <a:pPr/>
              <a:t>‹#›</a:t>
            </a:fld>
            <a:endParaRPr lang="en-JM" sz="900" dirty="0">
              <a:solidFill>
                <a:schemeClr val="accent6"/>
              </a:solidFill>
              <a:latin typeface="+mn-l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248976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966" r:id="rId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800" b="0" kern="1200" spc="-130">
          <a:solidFill>
            <a:schemeClr val="accent1"/>
          </a:solidFill>
          <a:latin typeface="+mn-lt"/>
          <a:ea typeface="Open Sans Light" panose="020B0306030504020204" pitchFamily="34" charset="0"/>
          <a:cs typeface="Open Sans Light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2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200" b="0" i="0" kern="1200">
          <a:solidFill>
            <a:schemeClr val="tx1">
              <a:lumMod val="50000"/>
              <a:lumOff val="50000"/>
            </a:schemeClr>
          </a:solidFill>
          <a:latin typeface="Calibri Light" charset="0"/>
          <a:ea typeface="Calibri Light" charset="0"/>
          <a:cs typeface="Calibri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4165EE-3D6E-194A-83EC-65AD62177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b"/>
          <a:lstStyle/>
          <a:p>
            <a:r>
              <a:rPr lang="en-US" dirty="0">
                <a:latin typeface="+mn-lt"/>
              </a:rPr>
              <a:t>Berry Global, Inc.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0AA0D2-929A-9A41-A437-284DDDAC55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rgbClr val="4D4D41"/>
                </a:solidFill>
              </a:rPr>
              <a:t>Gender Pay Gap Reporting – 2023</a:t>
            </a:r>
          </a:p>
          <a:p>
            <a:r>
              <a:rPr lang="en-US" dirty="0"/>
              <a:t>British Polythene Ltd</a:t>
            </a:r>
          </a:p>
          <a:p>
            <a:r>
              <a:rPr lang="en-US" dirty="0"/>
              <a:t>RPC Containers Ltd</a:t>
            </a:r>
          </a:p>
          <a:p>
            <a:r>
              <a:rPr lang="en-US" dirty="0" err="1"/>
              <a:t>Massmould</a:t>
            </a:r>
            <a:r>
              <a:rPr lang="en-US" dirty="0"/>
              <a:t> Ltd</a:t>
            </a:r>
          </a:p>
          <a:p>
            <a:r>
              <a:rPr lang="en-US" dirty="0"/>
              <a:t>Maynard &amp; Harris Plastics</a:t>
            </a:r>
          </a:p>
          <a:p>
            <a:r>
              <a:rPr lang="en-US" dirty="0"/>
              <a:t>Berry UK Containers LTD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210AA0D2-929A-9A41-A437-284DDDAC55B3}"/>
              </a:ext>
            </a:extLst>
          </p:cNvPr>
          <p:cNvSpPr txBox="1">
            <a:spLocks/>
          </p:cNvSpPr>
          <p:nvPr/>
        </p:nvSpPr>
        <p:spPr>
          <a:xfrm>
            <a:off x="609600" y="3874873"/>
            <a:ext cx="5334000" cy="373277"/>
          </a:xfrm>
          <a:prstGeom prst="rect">
            <a:avLst/>
          </a:prstGeom>
        </p:spPr>
        <p:txBody>
          <a:bodyPr anchor="t"/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0" i="0" kern="1200">
                <a:solidFill>
                  <a:schemeClr val="accent6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200" b="0" i="0" kern="1200">
                <a:solidFill>
                  <a:schemeClr val="tx1">
                    <a:lumMod val="50000"/>
                    <a:lumOff val="50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Published, March, 2024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76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Gender Pay Gap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British Polythene Ltd - </a:t>
            </a:r>
            <a:r>
              <a:rPr lang="en-GB" dirty="0"/>
              <a:t>April 2023 Overall 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FEA962-B230-39B6-4095-208DE174C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1349401"/>
              </p:ext>
            </p:extLst>
          </p:nvPr>
        </p:nvGraphicFramePr>
        <p:xfrm>
          <a:off x="533404" y="2038350"/>
          <a:ext cx="8300689" cy="1752600"/>
        </p:xfrm>
        <a:graphic>
          <a:graphicData uri="http://schemas.openxmlformats.org/drawingml/2006/table">
            <a:tbl>
              <a:tblPr/>
              <a:tblGrid>
                <a:gridCol w="547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027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Gender Pay 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Bonus Pay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Quartiles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76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1st quartile 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(highest paid)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2nd quartile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3rd quartile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4th quartile 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(lowest paid)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1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 Proportion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 Proportion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 </a:t>
                      </a:r>
                      <a:b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Median 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-9.0%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0.0%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45.7%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45.2%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-9.0%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40.5%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78.0%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87.1%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87.1%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77.9%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22.1%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82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Gender Pay Gap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RPC Containers Ltd - </a:t>
            </a:r>
            <a:r>
              <a:rPr lang="en-GB" dirty="0"/>
              <a:t>April 2023 Overall 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FEA962-B230-39B6-4095-208DE174CB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36779"/>
              </p:ext>
            </p:extLst>
          </p:nvPr>
        </p:nvGraphicFramePr>
        <p:xfrm>
          <a:off x="533404" y="2038350"/>
          <a:ext cx="8300689" cy="1752600"/>
        </p:xfrm>
        <a:graphic>
          <a:graphicData uri="http://schemas.openxmlformats.org/drawingml/2006/table">
            <a:tbl>
              <a:tblPr/>
              <a:tblGrid>
                <a:gridCol w="547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027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Gender Pay 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Bonus Pay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Quartiles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76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1st quartile 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(highest paid)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2nd quartile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3rd quartile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4th quartile 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(lowest paid)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1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 Proportion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 Proportion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 </a:t>
                      </a:r>
                      <a:b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Median 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39.6%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33.8%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64.2%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85.8%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78.0%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68.0%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32.0%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70.0%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183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Gender Pay Gap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20858" y="829408"/>
            <a:ext cx="5867400" cy="323850"/>
          </a:xfrm>
        </p:spPr>
        <p:txBody>
          <a:bodyPr/>
          <a:lstStyle/>
          <a:p>
            <a:r>
              <a:rPr lang="en-GB" dirty="0"/>
              <a:t>Berry UK Containers Ltd – April 2023Overall Results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47BDAB77-FC85-5596-9657-A6816BCAF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597533"/>
              </p:ext>
            </p:extLst>
          </p:nvPr>
        </p:nvGraphicFramePr>
        <p:xfrm>
          <a:off x="533404" y="2038350"/>
          <a:ext cx="8300689" cy="1752600"/>
        </p:xfrm>
        <a:graphic>
          <a:graphicData uri="http://schemas.openxmlformats.org/drawingml/2006/table">
            <a:tbl>
              <a:tblPr/>
              <a:tblGrid>
                <a:gridCol w="547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027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Gender Pay 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Bonus Pay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Quartiles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76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1st quartile 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(highest paid)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2nd quartile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3rd quartile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4th quartile 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(lowest paid)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1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 Proportion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 Proportion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 </a:t>
                      </a:r>
                      <a:b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Median 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7.5%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1.8%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2.4%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82.4%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65.4%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90.6%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81.1%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18.9%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72.6%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27.4%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75.9%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24.1%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08294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Gender Pay Gap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 err="1"/>
              <a:t>Massmould</a:t>
            </a:r>
            <a:r>
              <a:rPr lang="en-US" dirty="0"/>
              <a:t> Ltd - </a:t>
            </a:r>
            <a:r>
              <a:rPr lang="en-GB" dirty="0"/>
              <a:t>April 2023 Overall 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7791C3A-1E47-C0D5-B9FC-EC7AC50EF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899690"/>
              </p:ext>
            </p:extLst>
          </p:nvPr>
        </p:nvGraphicFramePr>
        <p:xfrm>
          <a:off x="533404" y="2038350"/>
          <a:ext cx="8300689" cy="1752600"/>
        </p:xfrm>
        <a:graphic>
          <a:graphicData uri="http://schemas.openxmlformats.org/drawingml/2006/table">
            <a:tbl>
              <a:tblPr/>
              <a:tblGrid>
                <a:gridCol w="547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027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Gender Pay 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Bonus Pay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Quartiles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76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1st quartile 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(highest paid)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2nd quartile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3rd quartile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4th quartile 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(lowest paid)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1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 Proportion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 Proportion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 </a:t>
                      </a:r>
                      <a:b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Median 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12.1%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5.1%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9.3%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6.2%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22.0%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-15.0%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86.1%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13.9%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75.0%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25.0%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69.2%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30.8%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79.4%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20.6%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69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Gender Pay Gap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457200" y="876300"/>
            <a:ext cx="5562600" cy="323850"/>
          </a:xfrm>
        </p:spPr>
        <p:txBody>
          <a:bodyPr/>
          <a:lstStyle/>
          <a:p>
            <a:r>
              <a:rPr lang="en-US" dirty="0"/>
              <a:t>Maynard &amp; Harris Plastics - </a:t>
            </a:r>
            <a:r>
              <a:rPr lang="en-GB" dirty="0"/>
              <a:t>April 2023 Overall Results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EF04361-D20A-F018-4FF8-701611A2AA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3000522"/>
              </p:ext>
            </p:extLst>
          </p:nvPr>
        </p:nvGraphicFramePr>
        <p:xfrm>
          <a:off x="533404" y="2038350"/>
          <a:ext cx="8300689" cy="1752600"/>
        </p:xfrm>
        <a:graphic>
          <a:graphicData uri="http://schemas.openxmlformats.org/drawingml/2006/table">
            <a:tbl>
              <a:tblPr/>
              <a:tblGrid>
                <a:gridCol w="5471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390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3905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588678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</a:tblGrid>
              <a:tr h="270277">
                <a:tc rowSpan="2"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Gender Pay 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gridSpan="4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Bonus Pay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8">
                  <a:txBody>
                    <a:bodyPr/>
                    <a:lstStyle/>
                    <a:p>
                      <a:pPr algn="ctr" fontAlgn="b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Quartiles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9764"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4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1st quartile 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(highest paid)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2nd quartile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3rd quartile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4th quartile </a:t>
                      </a:r>
                      <a:b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(lowest paid)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115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Median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 Proportion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 Proportion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Mean </a:t>
                      </a:r>
                      <a:b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</a:br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Median Gap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0" i="0" u="none" strike="noStrike" dirty="0">
                          <a:solidFill>
                            <a:schemeClr val="bg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Female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40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11.7%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17.6%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4.1%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40.7%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39.0%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90.9%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9.1%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85.8%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14.2%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83.2%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16.8%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62.9%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4D4D41"/>
                          </a:solidFill>
                          <a:effectLst/>
                          <a:latin typeface="Calibri Light" panose="020F0302020204030204" pitchFamily="34" charset="0"/>
                          <a:cs typeface="Calibri Light" panose="020F0302020204030204" pitchFamily="34" charset="0"/>
                        </a:rPr>
                        <a:t>37.1%</a:t>
                      </a: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763110"/>
      </p:ext>
    </p:extLst>
  </p:cSld>
  <p:clrMapOvr>
    <a:masterClrMapping/>
  </p:clrMapOvr>
</p:sld>
</file>

<file path=ppt/theme/theme1.xml><?xml version="1.0" encoding="utf-8"?>
<a:theme xmlns:a="http://schemas.openxmlformats.org/drawingml/2006/main" name="Opening Slide">
  <a:themeElements>
    <a:clrScheme name="Custom 3">
      <a:dk1>
        <a:srgbClr val="000000"/>
      </a:dk1>
      <a:lt1>
        <a:srgbClr val="FFFFFF"/>
      </a:lt1>
      <a:dk2>
        <a:srgbClr val="003A70"/>
      </a:dk2>
      <a:lt2>
        <a:srgbClr val="FEFFFF"/>
      </a:lt2>
      <a:accent1>
        <a:srgbClr val="0070BE"/>
      </a:accent1>
      <a:accent2>
        <a:srgbClr val="CEDC00"/>
      </a:accent2>
      <a:accent3>
        <a:srgbClr val="7BAFD3"/>
      </a:accent3>
      <a:accent4>
        <a:srgbClr val="5EA4E7"/>
      </a:accent4>
      <a:accent5>
        <a:srgbClr val="003270"/>
      </a:accent5>
      <a:accent6>
        <a:srgbClr val="4D4D41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ransition Slides">
  <a:themeElements>
    <a:clrScheme name="Custom 3">
      <a:dk1>
        <a:srgbClr val="000000"/>
      </a:dk1>
      <a:lt1>
        <a:srgbClr val="FFFFFF"/>
      </a:lt1>
      <a:dk2>
        <a:srgbClr val="003A70"/>
      </a:dk2>
      <a:lt2>
        <a:srgbClr val="FEFFFF"/>
      </a:lt2>
      <a:accent1>
        <a:srgbClr val="0070BE"/>
      </a:accent1>
      <a:accent2>
        <a:srgbClr val="CEDC00"/>
      </a:accent2>
      <a:accent3>
        <a:srgbClr val="7BAFD3"/>
      </a:accent3>
      <a:accent4>
        <a:srgbClr val="5EA4E7"/>
      </a:accent4>
      <a:accent5>
        <a:srgbClr val="003270"/>
      </a:accent5>
      <a:accent6>
        <a:srgbClr val="4D4D41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xt Area w/ Object(s)">
  <a:themeElements>
    <a:clrScheme name="Custom 3">
      <a:dk1>
        <a:srgbClr val="000000"/>
      </a:dk1>
      <a:lt1>
        <a:srgbClr val="FFFFFF"/>
      </a:lt1>
      <a:dk2>
        <a:srgbClr val="003A70"/>
      </a:dk2>
      <a:lt2>
        <a:srgbClr val="FEFFFF"/>
      </a:lt2>
      <a:accent1>
        <a:srgbClr val="0070BE"/>
      </a:accent1>
      <a:accent2>
        <a:srgbClr val="CEDC00"/>
      </a:accent2>
      <a:accent3>
        <a:srgbClr val="7BAFD3"/>
      </a:accent3>
      <a:accent4>
        <a:srgbClr val="5EA4E7"/>
      </a:accent4>
      <a:accent5>
        <a:srgbClr val="003270"/>
      </a:accent5>
      <a:accent6>
        <a:srgbClr val="4D4D41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xt Area - Various Columns">
  <a:themeElements>
    <a:clrScheme name="Custom 3">
      <a:dk1>
        <a:srgbClr val="000000"/>
      </a:dk1>
      <a:lt1>
        <a:srgbClr val="FFFFFF"/>
      </a:lt1>
      <a:dk2>
        <a:srgbClr val="003A70"/>
      </a:dk2>
      <a:lt2>
        <a:srgbClr val="FEFFFF"/>
      </a:lt2>
      <a:accent1>
        <a:srgbClr val="0070BE"/>
      </a:accent1>
      <a:accent2>
        <a:srgbClr val="CEDC00"/>
      </a:accent2>
      <a:accent3>
        <a:srgbClr val="7BAFD3"/>
      </a:accent3>
      <a:accent4>
        <a:srgbClr val="5EA4E7"/>
      </a:accent4>
      <a:accent5>
        <a:srgbClr val="003270"/>
      </a:accent5>
      <a:accent6>
        <a:srgbClr val="4D4D41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ultiple Text Areas">
  <a:themeElements>
    <a:clrScheme name="Custom 3">
      <a:dk1>
        <a:srgbClr val="000000"/>
      </a:dk1>
      <a:lt1>
        <a:srgbClr val="FFFFFF"/>
      </a:lt1>
      <a:dk2>
        <a:srgbClr val="003A70"/>
      </a:dk2>
      <a:lt2>
        <a:srgbClr val="FEFFFF"/>
      </a:lt2>
      <a:accent1>
        <a:srgbClr val="0070BE"/>
      </a:accent1>
      <a:accent2>
        <a:srgbClr val="CEDC00"/>
      </a:accent2>
      <a:accent3>
        <a:srgbClr val="7BAFD3"/>
      </a:accent3>
      <a:accent4>
        <a:srgbClr val="5EA4E7"/>
      </a:accent4>
      <a:accent5>
        <a:srgbClr val="003270"/>
      </a:accent5>
      <a:accent6>
        <a:srgbClr val="4D4D41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bjects Only">
  <a:themeElements>
    <a:clrScheme name="Custom 3">
      <a:dk1>
        <a:srgbClr val="000000"/>
      </a:dk1>
      <a:lt1>
        <a:srgbClr val="FFFFFF"/>
      </a:lt1>
      <a:dk2>
        <a:srgbClr val="003A70"/>
      </a:dk2>
      <a:lt2>
        <a:srgbClr val="FEFFFF"/>
      </a:lt2>
      <a:accent1>
        <a:srgbClr val="0070BE"/>
      </a:accent1>
      <a:accent2>
        <a:srgbClr val="CEDC00"/>
      </a:accent2>
      <a:accent3>
        <a:srgbClr val="7BAFD3"/>
      </a:accent3>
      <a:accent4>
        <a:srgbClr val="5EA4E7"/>
      </a:accent4>
      <a:accent5>
        <a:srgbClr val="003270"/>
      </a:accent5>
      <a:accent6>
        <a:srgbClr val="4D4D41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Alternate Slides">
  <a:themeElements>
    <a:clrScheme name="Accent 5">
      <a:dk1>
        <a:srgbClr val="000000"/>
      </a:dk1>
      <a:lt1>
        <a:srgbClr val="FFFFFF"/>
      </a:lt1>
      <a:dk2>
        <a:srgbClr val="003A70"/>
      </a:dk2>
      <a:lt2>
        <a:srgbClr val="FEFFFF"/>
      </a:lt2>
      <a:accent1>
        <a:srgbClr val="0070BE"/>
      </a:accent1>
      <a:accent2>
        <a:srgbClr val="CEDC00"/>
      </a:accent2>
      <a:accent3>
        <a:srgbClr val="7BAFD3"/>
      </a:accent3>
      <a:accent4>
        <a:srgbClr val="5EA4E7"/>
      </a:accent4>
      <a:accent5>
        <a:srgbClr val="005793"/>
      </a:accent5>
      <a:accent6>
        <a:srgbClr val="4D4D41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6AFA0BF43E9E41AE384FEF7DB0B313" ma:contentTypeVersion="9" ma:contentTypeDescription="Create a new document." ma:contentTypeScope="" ma:versionID="11d9e93413e2219549b15f7943a7574f">
  <xsd:schema xmlns:xsd="http://www.w3.org/2001/XMLSchema" xmlns:xs="http://www.w3.org/2001/XMLSchema" xmlns:p="http://schemas.microsoft.com/office/2006/metadata/properties" xmlns:ns2="e8314db3-525d-4354-a369-35d904222a67" xmlns:ns3="75232c1d-cae3-46e3-8935-fdc1172c8a39" targetNamespace="http://schemas.microsoft.com/office/2006/metadata/properties" ma:root="true" ma:fieldsID="ec3482e4f15e48c2f2f6ff58ab8fcb41" ns2:_="" ns3:_="">
    <xsd:import namespace="e8314db3-525d-4354-a369-35d904222a67"/>
    <xsd:import namespace="75232c1d-cae3-46e3-8935-fdc1172c8a3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314db3-525d-4354-a369-35d904222a6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232c1d-cae3-46e3-8935-fdc1172c8a39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4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D32072F-26E9-4735-A6BE-B3CAB16DC6FB}">
  <ds:schemaRefs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microsoft.com/office/infopath/2007/PartnerControls"/>
    <ds:schemaRef ds:uri="http://purl.org/dc/elements/1.1/"/>
    <ds:schemaRef ds:uri="e8314db3-525d-4354-a369-35d904222a67"/>
    <ds:schemaRef ds:uri="http://purl.org/dc/dcmitype/"/>
    <ds:schemaRef ds:uri="http://schemas.openxmlformats.org/package/2006/metadata/core-properties"/>
    <ds:schemaRef ds:uri="75232c1d-cae3-46e3-8935-fdc1172c8a39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D4196E6-4FD2-436B-8622-AB14986F5A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314db3-525d-4354-a369-35d904222a67"/>
    <ds:schemaRef ds:uri="75232c1d-cae3-46e3-8935-fdc1172c8a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27C5D08-CFF7-42E6-8350-48222510ACB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451</Words>
  <Application>Microsoft Office PowerPoint</Application>
  <PresentationFormat>On-screen Show (16:9)</PresentationFormat>
  <Paragraphs>201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Arial</vt:lpstr>
      <vt:lpstr>Calibri</vt:lpstr>
      <vt:lpstr>Calibri Light</vt:lpstr>
      <vt:lpstr>Mission Gothic Regular</vt:lpstr>
      <vt:lpstr>Open Sans Light</vt:lpstr>
      <vt:lpstr>Opening Slide</vt:lpstr>
      <vt:lpstr>Transition Slides</vt:lpstr>
      <vt:lpstr>Text Area w/ Object(s)</vt:lpstr>
      <vt:lpstr>Text Area - Various Columns</vt:lpstr>
      <vt:lpstr>Multiple Text Areas</vt:lpstr>
      <vt:lpstr>Objects Only</vt:lpstr>
      <vt:lpstr>Alternate Slides</vt:lpstr>
      <vt:lpstr>PowerPoint Presentation</vt:lpstr>
      <vt:lpstr>Gender Pay Gap</vt:lpstr>
      <vt:lpstr>Gender Pay Gap</vt:lpstr>
      <vt:lpstr>Gender Pay Gap</vt:lpstr>
      <vt:lpstr>Gender Pay Gap</vt:lpstr>
      <vt:lpstr>Gender Pay Gap</vt:lpstr>
    </vt:vector>
  </TitlesOfParts>
  <Company>LIME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adrienne.reynolds</dc:creator>
  <cp:lastModifiedBy>Birthe Bebe Nielsen</cp:lastModifiedBy>
  <cp:revision>1250</cp:revision>
  <cp:lastPrinted>2019-03-08T23:51:30Z</cp:lastPrinted>
  <dcterms:created xsi:type="dcterms:W3CDTF">2013-04-14T18:18:29Z</dcterms:created>
  <dcterms:modified xsi:type="dcterms:W3CDTF">2024-03-05T08:41:32Z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0x0101002A6AFA0BF43E9E41AE384FEF7DB0B313</vt:lpwstr>
  </property>
</Properties>
</file>